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164A-1987-4D90-B9D3-2AAB00E89DB6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2A87-A2F2-4BA9-8959-380FBF851E0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164A-1987-4D90-B9D3-2AAB00E89DB6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2A87-A2F2-4BA9-8959-380FBF851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164A-1987-4D90-B9D3-2AAB00E89DB6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2A87-A2F2-4BA9-8959-380FBF851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164A-1987-4D90-B9D3-2AAB00E89DB6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2A87-A2F2-4BA9-8959-380FBF851E0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164A-1987-4D90-B9D3-2AAB00E89DB6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2A87-A2F2-4BA9-8959-380FBF851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164A-1987-4D90-B9D3-2AAB00E89DB6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2A87-A2F2-4BA9-8959-380FBF851E0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164A-1987-4D90-B9D3-2AAB00E89DB6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2A87-A2F2-4BA9-8959-380FBF851E0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164A-1987-4D90-B9D3-2AAB00E89DB6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2A87-A2F2-4BA9-8959-380FBF851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164A-1987-4D90-B9D3-2AAB00E89DB6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2A87-A2F2-4BA9-8959-380FBF851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164A-1987-4D90-B9D3-2AAB00E89DB6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2A87-A2F2-4BA9-8959-380FBF851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164A-1987-4D90-B9D3-2AAB00E89DB6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2A87-A2F2-4BA9-8959-380FBF851E0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50164A-1987-4D90-B9D3-2AAB00E89DB6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BB2A87-A2F2-4BA9-8959-380FBF851E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zivotnoe.ru/uploads/posts/2011-02/1296655016_burunduk-zivotnoe.ru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zivotnoe.ru/uploads/posts/2010-10/1287143708_leopard-animal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620688"/>
            <a:ext cx="5940152" cy="3600400"/>
          </a:xfrm>
        </p:spPr>
        <p:txBody>
          <a:bodyPr/>
          <a:lstStyle/>
          <a:p>
            <a:r>
              <a:rPr lang="en-US" sz="9600" dirty="0" smtClean="0">
                <a:solidFill>
                  <a:srgbClr val="7030A0"/>
                </a:solidFill>
                <a:latin typeface="Book Antiqua" pitchFamily="18" charset="0"/>
              </a:rPr>
              <a:t>Wild animals</a:t>
            </a:r>
            <a:endParaRPr lang="ru-RU" sz="9600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051992" y="5165576"/>
            <a:ext cx="2993891" cy="1382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43946"/>
            <a:ext cx="3466349" cy="347503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489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869160"/>
            <a:ext cx="8064895" cy="1460480"/>
          </a:xfrm>
        </p:spPr>
        <p:txBody>
          <a:bodyPr/>
          <a:lstStyle/>
          <a:p>
            <a:pPr algn="l"/>
            <a:r>
              <a:rPr lang="en-US" sz="2000" i="1" dirty="0" smtClean="0">
                <a:effectLst/>
              </a:rPr>
              <a:t>The </a:t>
            </a:r>
            <a:r>
              <a:rPr lang="en-US" sz="2000" i="1" dirty="0">
                <a:effectLst/>
              </a:rPr>
              <a:t>chipmunk concerns a sort of rodents and family of the squirrel. Coloring of chipmunks varies from is red – brown to </a:t>
            </a:r>
            <a:r>
              <a:rPr lang="en-US" sz="2000" i="1" dirty="0" smtClean="0">
                <a:effectLst/>
              </a:rPr>
              <a:t> </a:t>
            </a:r>
            <a:r>
              <a:rPr lang="en-US" sz="2000" i="1" dirty="0">
                <a:effectLst/>
              </a:rPr>
              <a:t>a gray little body with five dark strips on a back of a small animal.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  <p:pic>
        <p:nvPicPr>
          <p:cNvPr id="4" name="Объект 3" descr="http://zivotnoe.ru/uploads/posts/2011-02/thumbs/1296655016_burunduk-zivotnoe.ru.jpg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219" y="476672"/>
            <a:ext cx="5370909" cy="39327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724128" y="980728"/>
            <a:ext cx="3215092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000" i="1" dirty="0" smtClean="0">
                <a:solidFill>
                  <a:srgbClr val="FF0000"/>
                </a:solidFill>
                <a:effectLst/>
              </a:rPr>
              <a:t>The chipmunk </a:t>
            </a:r>
            <a:r>
              <a:rPr lang="en-US" sz="2000" i="1" dirty="0" smtClean="0">
                <a:effectLst/>
              </a:rPr>
              <a:t>– the small animal living in basic in the North America, but lives twenty five versions and on the Eurasian continent.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260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3456384" cy="2945264"/>
          </a:xfrm>
        </p:spPr>
        <p:txBody>
          <a:bodyPr/>
          <a:lstStyle/>
          <a:p>
            <a:pPr marL="0" indent="0" algn="just">
              <a:buNone/>
            </a:pPr>
            <a:r>
              <a:rPr lang="en-US" sz="3200" dirty="0" smtClean="0">
                <a:solidFill>
                  <a:srgbClr val="FF0000"/>
                </a:solidFill>
                <a:effectLst/>
              </a:rPr>
              <a:t>Leopard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>
                <a:effectLst/>
              </a:rPr>
              <a:t>- one </a:t>
            </a:r>
            <a:r>
              <a:rPr lang="en-US" sz="3200" dirty="0" smtClean="0">
                <a:effectLst/>
              </a:rPr>
              <a:t>    of </a:t>
            </a:r>
            <a:r>
              <a:rPr lang="en-US" sz="3200" dirty="0">
                <a:effectLst/>
              </a:rPr>
              <a:t>the largest </a:t>
            </a:r>
            <a:r>
              <a:rPr lang="en-US" sz="3200" dirty="0" smtClean="0">
                <a:effectLst/>
              </a:rPr>
              <a:t>animals </a:t>
            </a:r>
            <a:r>
              <a:rPr lang="en-US" sz="3200" dirty="0">
                <a:effectLst/>
              </a:rPr>
              <a:t>of family cat's, concerning a sort a panther. </a:t>
            </a:r>
            <a:endParaRPr lang="ru-RU" sz="3200" dirty="0"/>
          </a:p>
        </p:txBody>
      </p:sp>
      <p:pic>
        <p:nvPicPr>
          <p:cNvPr id="4" name="Объект 3" descr="http://zivotnoe.ru/uploads/posts/2010-10/thumbs/1287143708_leopard-animal.jpg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620688"/>
            <a:ext cx="4862314" cy="30735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51520" y="4221088"/>
            <a:ext cx="8424936" cy="230293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just">
              <a:buNone/>
            </a:pPr>
            <a:r>
              <a:rPr lang="en-US" sz="2400" dirty="0">
                <a:effectLst/>
              </a:rPr>
              <a:t>The leopard represents large enough well-muscled body, the roundish form a head, short dense wool and a long tail. With characteristic feature which allocates all kinds of leopards their coloring consisting in the form of a lurid background, from black continuous ring-shaped stains scattered on a body is.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6602507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</TotalTime>
  <Words>136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Wild animals</vt:lpstr>
      <vt:lpstr>The chipmunk concerns a sort of rodents and family of the squirrel. Coloring of chipmunks varies from is red – brown to  a gray little body with five dark strips on a back of a small animal. </vt:lpstr>
      <vt:lpstr>Leopard - one     of the largest animals of family cat's, concerning a sort a panther.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 animals</dc:title>
  <dc:creator>Hime</dc:creator>
  <cp:lastModifiedBy>Hime</cp:lastModifiedBy>
  <cp:revision>3</cp:revision>
  <dcterms:created xsi:type="dcterms:W3CDTF">2012-03-03T07:38:41Z</dcterms:created>
  <dcterms:modified xsi:type="dcterms:W3CDTF">2012-03-15T16:31:24Z</dcterms:modified>
</cp:coreProperties>
</file>